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6" r:id="rId3"/>
    <p:sldId id="267" r:id="rId4"/>
    <p:sldId id="265" r:id="rId5"/>
    <p:sldId id="257" r:id="rId6"/>
    <p:sldId id="256" r:id="rId7"/>
    <p:sldId id="258" r:id="rId8"/>
    <p:sldId id="260" r:id="rId9"/>
    <p:sldId id="262" r:id="rId10"/>
    <p:sldId id="259" r:id="rId11"/>
    <p:sldId id="261" r:id="rId12"/>
    <p:sldId id="263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2FA"/>
    <a:srgbClr val="2211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7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FB01B-5EA0-4012-ADAC-38BCCA42D338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09244-1555-40BC-B354-6AE16D1FC55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09244-1555-40BC-B354-6AE16D1FC555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877272"/>
            <a:ext cx="6120130" cy="75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E0A23-D546-4B2B-9AF7-BB40A9A77489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A445-D97E-4B8E-A041-D8C1D5C1E62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3A32-86E5-443D-8227-257A8135DD9B}" type="datetimeFigureOut">
              <a:rPr lang="it-IT" smtClean="0"/>
              <a:pPr/>
              <a:t>09/12/2011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D8E4-FA40-41DE-8144-7A4327EB08F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496944" cy="2808312"/>
          </a:xfrm>
        </p:spPr>
        <p:txBody>
          <a:bodyPr>
            <a:normAutofit/>
          </a:bodyPr>
          <a:lstStyle/>
          <a:p>
            <a:r>
              <a:rPr lang="it-IT" sz="4300" b="1" i="1" dirty="0" smtClean="0">
                <a:solidFill>
                  <a:srgbClr val="FF0000"/>
                </a:solidFill>
              </a:rPr>
              <a:t>     </a:t>
            </a:r>
          </a:p>
          <a:p>
            <a:endParaRPr lang="it-IT" sz="1000" b="1" dirty="0">
              <a:solidFill>
                <a:srgbClr val="FF0000"/>
              </a:solidFill>
            </a:endParaRPr>
          </a:p>
          <a:p>
            <a:r>
              <a:rPr lang="it-IT" b="1" i="1" dirty="0" smtClean="0">
                <a:solidFill>
                  <a:srgbClr val="FF0000"/>
                </a:solidFill>
              </a:rPr>
              <a:t>          </a:t>
            </a:r>
          </a:p>
          <a:p>
            <a:pPr algn="just"/>
            <a:r>
              <a:rPr lang="it-IT" dirty="0"/>
              <a:t>   </a:t>
            </a:r>
            <a:r>
              <a:rPr lang="it-IT" dirty="0" smtClean="0"/>
              <a:t>		</a:t>
            </a:r>
            <a:endParaRPr lang="it-IT" b="1" dirty="0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t="12981" b="59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K:\salvataggio\Disco locale\penna500\pennetta da 8G\infanzia cani foto\vivere sicuri 069.jpg"/>
          <p:cNvPicPr/>
          <p:nvPr/>
        </p:nvPicPr>
        <p:blipFill>
          <a:blip r:embed="rId3" cstate="print"/>
          <a:srcRect l="13375" r="58476" b="61411"/>
          <a:stretch>
            <a:fillRect/>
          </a:stretch>
        </p:blipFill>
        <p:spPr bwMode="auto">
          <a:xfrm>
            <a:off x="5868144" y="0"/>
            <a:ext cx="374441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346" y="0"/>
            <a:ext cx="4936654" cy="33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C00000"/>
                </a:solidFill>
              </a:rPr>
              <a:t>YOGA DEMENZIALE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C00000"/>
                </a:solidFill>
              </a:rPr>
              <a:t>Come realizzare la rivoluzione pigra istantanea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 rot="1699511">
            <a:off x="-689402" y="1887280"/>
            <a:ext cx="966532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r>
              <a:rPr lang="it-IT" sz="6000" b="1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Occupiamo la scuola</a:t>
            </a: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"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						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41704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51520" y="4365104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	H. Patch Adams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Cristina </a:t>
            </a:r>
            <a:r>
              <a:rPr lang="it-IT" sz="32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Finotti</a:t>
            </a:r>
            <a:r>
              <a:rPr lang="it-IT" sz="3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/>
          <a:srcRect l="4412" t="3980" r="6618" b="5970"/>
          <a:stretch>
            <a:fillRect/>
          </a:stretch>
        </p:blipFill>
        <p:spPr bwMode="auto">
          <a:xfrm>
            <a:off x="683568" y="2636912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enato\archivio\W\immaginifoto\renat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1656184" cy="2456397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496944" cy="2808312"/>
          </a:xfrm>
        </p:spPr>
        <p:txBody>
          <a:bodyPr>
            <a:normAutofit/>
          </a:bodyPr>
          <a:lstStyle/>
          <a:p>
            <a:r>
              <a:rPr lang="it-IT" sz="4300" b="1" i="1" dirty="0" smtClean="0">
                <a:solidFill>
                  <a:srgbClr val="FF0000"/>
                </a:solidFill>
              </a:rPr>
              <a:t>     </a:t>
            </a:r>
          </a:p>
          <a:p>
            <a:endParaRPr lang="it-IT" sz="1000" b="1" dirty="0">
              <a:solidFill>
                <a:srgbClr val="FF0000"/>
              </a:solidFill>
            </a:endParaRPr>
          </a:p>
          <a:p>
            <a:r>
              <a:rPr lang="it-IT" b="1" i="1" dirty="0" smtClean="0">
                <a:solidFill>
                  <a:srgbClr val="FF0000"/>
                </a:solidFill>
              </a:rPr>
              <a:t>          </a:t>
            </a:r>
          </a:p>
          <a:p>
            <a:pPr algn="just"/>
            <a:r>
              <a:rPr lang="it-IT" dirty="0"/>
              <a:t>   </a:t>
            </a:r>
            <a:r>
              <a:rPr lang="it-IT" dirty="0" smtClean="0"/>
              <a:t>		</a:t>
            </a:r>
            <a:endParaRPr lang="it-IT" b="1" dirty="0"/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 t="12981" b="59846"/>
          <a:stretch>
            <a:fillRect/>
          </a:stretch>
        </p:blipFill>
        <p:spPr bwMode="auto">
          <a:xfrm>
            <a:off x="1115616" y="260648"/>
            <a:ext cx="68407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212976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619672" y="3140968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Laura Pergolini</a:t>
            </a:r>
          </a:p>
          <a:p>
            <a:pPr algn="ctr"/>
            <a:r>
              <a:rPr lang="it-IT" sz="4800" dirty="0" smtClean="0"/>
              <a:t>&amp;</a:t>
            </a:r>
          </a:p>
          <a:p>
            <a:pPr algn="ctr"/>
            <a:r>
              <a:rPr lang="it-IT" sz="4800" dirty="0" smtClean="0"/>
              <a:t>Renato De Santis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3789040"/>
            <a:ext cx="81003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3600" i="1" u="none" strike="noStrike" cap="none" normalizeH="0" baseline="0" dirty="0" smtClean="0">
                <a:ln>
                  <a:noFill/>
                </a:ln>
                <a:solidFill>
                  <a:srgbClr val="2E12FA"/>
                </a:solidFill>
                <a:effectLst/>
                <a:latin typeface="Arial" pitchFamily="34" charset="0"/>
                <a:cs typeface="Arial" pitchFamily="34" charset="0"/>
              </a:rPr>
              <a:t>"</a:t>
            </a:r>
            <a:r>
              <a:rPr lang="it-IT" sz="3600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i="1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Creativa è quella persona che sa guardare in maniera sempre nuova e originale il mondo in cui vive</a:t>
            </a:r>
            <a:r>
              <a:rPr kumimoji="0" lang="it-IT" sz="3200" i="1" u="none" strike="noStrike" cap="none" normalizeH="0" baseline="0" dirty="0" smtClean="0">
                <a:ln>
                  <a:noFill/>
                </a:ln>
                <a:solidFill>
                  <a:srgbClr val="2E12FA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r>
              <a:rPr kumimoji="0" lang="it-IT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260648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www.scuolacreativa.it</a:t>
            </a:r>
            <a:endParaRPr lang="it-IT" sz="2400" dirty="0">
              <a:solidFill>
                <a:srgbClr val="2E12F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377991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683568" y="1700808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GIANFRANCO ZAVALLONI </a:t>
            </a:r>
            <a:endParaRPr lang="it-IT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19826466">
            <a:off x="-40464" y="2676106"/>
            <a:ext cx="9793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rgbClr val="FF0000"/>
                </a:solidFill>
              </a:rPr>
              <a:t>Cancellato!!! è ammalato</a:t>
            </a:r>
            <a:endParaRPr lang="it-IT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9646838" flipV="1">
            <a:off x="-380181" y="634361"/>
            <a:ext cx="994262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"</a:t>
            </a:r>
            <a:r>
              <a:rPr lang="it-IT" sz="3600" dirty="0" smtClean="0"/>
              <a:t> </a:t>
            </a:r>
            <a:r>
              <a:rPr lang="it-IT" sz="3600" b="1" dirty="0" err="1" smtClean="0">
                <a:solidFill>
                  <a:schemeClr val="tx2"/>
                </a:solidFill>
              </a:rPr>
              <a:t>Nell</a:t>
            </a:r>
            <a:r>
              <a:rPr lang="it-IT" sz="4800" b="1" dirty="0" err="1" smtClean="0">
                <a:solidFill>
                  <a:schemeClr val="tx2"/>
                </a:solidFill>
              </a:rPr>
              <a:t>A</a:t>
            </a:r>
            <a:r>
              <a:rPr lang="it-IT" sz="4800" b="1" dirty="0" smtClean="0">
                <a:solidFill>
                  <a:schemeClr val="tx2"/>
                </a:solidFill>
              </a:rPr>
              <a:t> scuola senza zaino </a:t>
            </a:r>
            <a:r>
              <a:rPr lang="it-IT" sz="3600" b="1" dirty="0" smtClean="0">
                <a:solidFill>
                  <a:schemeClr val="tx2"/>
                </a:solidFill>
              </a:rPr>
              <a:t>l'insegnante viene a ricoprire un ruolo di guida, di facilitatore, di organizzatore.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"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Marco Orsi</a:t>
            </a:r>
            <a:endParaRPr kumimoji="0" lang="it-IT" sz="4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>
            <a:lum contrast="-10000"/>
          </a:blip>
          <a:srcRect l="5952" t="6324" r="5423" b="7905"/>
          <a:stretch>
            <a:fillRect/>
          </a:stretch>
        </p:blipFill>
        <p:spPr bwMode="auto">
          <a:xfrm>
            <a:off x="4716016" y="2348880"/>
            <a:ext cx="3888432" cy="338437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softEdge rad="127000"/>
          </a:effectLst>
        </p:spPr>
      </p:pic>
      <p:sp>
        <p:nvSpPr>
          <p:cNvPr id="8" name="CasellaDiTesto 7"/>
          <p:cNvSpPr txBox="1"/>
          <p:nvPr/>
        </p:nvSpPr>
        <p:spPr>
          <a:xfrm>
            <a:off x="179512" y="26064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www.senzazaino.it</a:t>
            </a:r>
            <a:endParaRPr lang="it-IT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2" cstate="print"/>
          <a:srcRect t="12981" b="59846"/>
          <a:stretch>
            <a:fillRect/>
          </a:stretch>
        </p:blipFill>
        <p:spPr bwMode="auto">
          <a:xfrm>
            <a:off x="323528" y="188640"/>
            <a:ext cx="84249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3899329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0679">
            <a:off x="4665615" y="2672933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984776" cy="1196752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solidFill>
                  <a:schemeClr val="tx1"/>
                </a:solidFill>
              </a:rPr>
              <a:t>Paola Frontini</a:t>
            </a:r>
            <a:endParaRPr lang="it-IT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07296" y="836712"/>
            <a:ext cx="6336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2E12FA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r>
              <a:rPr lang="it-IT" sz="3200" b="1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Vi auguro che la bellezza entri sempre di più nella vostra vita“</a:t>
            </a:r>
            <a:endParaRPr lang="it-IT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www.pieroferrucci.it</a:t>
            </a:r>
            <a:endParaRPr kumimoji="0" lang="it-IT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789041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5400" b="1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La scuola della gentilezza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5400" b="1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Piero </a:t>
            </a:r>
            <a:r>
              <a:rPr lang="it-IT" sz="5400" b="1" dirty="0" err="1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Ferrucci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266" t="23631" r="5454" b="34876"/>
          <a:stretch>
            <a:fillRect/>
          </a:stretch>
        </p:blipFill>
        <p:spPr bwMode="auto">
          <a:xfrm>
            <a:off x="1619672" y="2564904"/>
            <a:ext cx="1440160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132856"/>
            <a:ext cx="4933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5400" b="1" dirty="0" smtClean="0">
                <a:solidFill>
                  <a:srgbClr val="FF0000"/>
                </a:solidFill>
              </a:rPr>
              <a:t>ERIKA ORENA</a:t>
            </a:r>
            <a:endParaRPr kumimoji="0" lang="it-IT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3" cstate="print">
            <a:lum bright="10000"/>
          </a:blip>
          <a:srcRect l="31078" r="2757" b="20000"/>
          <a:stretch>
            <a:fillRect/>
          </a:stretch>
        </p:blipFill>
        <p:spPr bwMode="auto">
          <a:xfrm>
            <a:off x="4716016" y="908720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753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L’integrazione </a:t>
            </a:r>
            <a:r>
              <a:rPr lang="it-IT" sz="4000" b="1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in classe del bambino con </a:t>
            </a:r>
            <a:r>
              <a:rPr lang="it-IT" sz="4000" b="1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disabilità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lum bright="10000" contrast="-10000"/>
          </a:blip>
          <a:srcRect l="36214" t="41026" r="39465" b="35779"/>
          <a:stretch>
            <a:fillRect/>
          </a:stretch>
        </p:blipFill>
        <p:spPr bwMode="auto">
          <a:xfrm>
            <a:off x="1403648" y="3501008"/>
            <a:ext cx="2520280" cy="21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</p:pic>
      <p:cxnSp>
        <p:nvCxnSpPr>
          <p:cNvPr id="8" name="Connettore 2 7"/>
          <p:cNvCxnSpPr/>
          <p:nvPr/>
        </p:nvCxnSpPr>
        <p:spPr>
          <a:xfrm flipH="1">
            <a:off x="3923928" y="4077072"/>
            <a:ext cx="172819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 rot="19571537">
            <a:off x="1421117" y="1948312"/>
            <a:ext cx="75924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DONATA FRANCESCATO</a:t>
            </a:r>
            <a:br>
              <a:rPr lang="it-IT" sz="4000" b="1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</a:br>
            <a:endParaRPr lang="it-IT" sz="4000" b="1" dirty="0" smtClean="0">
              <a:solidFill>
                <a:srgbClr val="2E12FA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4000" b="1" dirty="0" smtClean="0">
                <a:solidFill>
                  <a:srgbClr val="2E12FA"/>
                </a:solidFill>
                <a:latin typeface="Arial" pitchFamily="34" charset="0"/>
                <a:cs typeface="Arial" pitchFamily="34" charset="0"/>
              </a:rPr>
              <a:t>Ridere è una cosa seria</a:t>
            </a:r>
            <a:endParaRPr lang="it-IT" sz="4000" b="1" dirty="0">
              <a:solidFill>
                <a:srgbClr val="2E12F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lum bright="10000"/>
          </a:blip>
          <a:srcRect l="3492" t="1905" r="2540" b="3809"/>
          <a:stretch>
            <a:fillRect/>
          </a:stretch>
        </p:blipFill>
        <p:spPr bwMode="auto">
          <a:xfrm>
            <a:off x="0" y="0"/>
            <a:ext cx="313184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987824" y="4077072"/>
            <a:ext cx="42839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Gino </a:t>
            </a:r>
            <a:r>
              <a:rPr kumimoji="0" lang="it-IT" sz="44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Rigoldi</a:t>
            </a:r>
            <a:endParaRPr kumimoji="0" lang="it-I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t="12981" b="59846"/>
          <a:stretch>
            <a:fillRect/>
          </a:stretch>
        </p:blipFill>
        <p:spPr bwMode="auto">
          <a:xfrm>
            <a:off x="5148064" y="0"/>
            <a:ext cx="399593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3" cstate="print"/>
          <a:srcRect l="9375" t="38554" r="33125"/>
          <a:stretch>
            <a:fillRect/>
          </a:stretch>
        </p:blipFill>
        <p:spPr bwMode="auto">
          <a:xfrm rot="1088757">
            <a:off x="1115616" y="980728"/>
            <a:ext cx="23762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611560" y="4725144"/>
            <a:ext cx="1220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Don</a:t>
            </a:r>
            <a:endParaRPr lang="it-I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112</Words>
  <Application>Microsoft Office PowerPoint</Application>
  <PresentationFormat>Presentazione su schermo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Tema di Office</vt:lpstr>
      <vt:lpstr>Personalizza struttura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Olidata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desantis.r</dc:creator>
  <cp:lastModifiedBy>Renato</cp:lastModifiedBy>
  <cp:revision>51</cp:revision>
  <dcterms:created xsi:type="dcterms:W3CDTF">2010-11-27T08:20:29Z</dcterms:created>
  <dcterms:modified xsi:type="dcterms:W3CDTF">2011-12-09T10:48:48Z</dcterms:modified>
</cp:coreProperties>
</file>